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465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 두현" userId="92ae3bf3aa5b5c32" providerId="LiveId" clId="{AE161C54-7DD3-4A03-B7B5-004A7F0E0CDD}"/>
    <pc:docChg chg="modSld">
      <pc:chgData name="백 두현" userId="92ae3bf3aa5b5c32" providerId="LiveId" clId="{AE161C54-7DD3-4A03-B7B5-004A7F0E0CDD}" dt="2023-07-17T15:30:40.516" v="9" actId="1076"/>
      <pc:docMkLst>
        <pc:docMk/>
      </pc:docMkLst>
      <pc:sldChg chg="modSp mod">
        <pc:chgData name="백 두현" userId="92ae3bf3aa5b5c32" providerId="LiveId" clId="{AE161C54-7DD3-4A03-B7B5-004A7F0E0CDD}" dt="2023-07-17T15:30:17.312" v="7" actId="1037"/>
        <pc:sldMkLst>
          <pc:docMk/>
          <pc:sldMk cId="0" sldId="274"/>
        </pc:sldMkLst>
        <pc:grpChg chg="mod">
          <ac:chgData name="백 두현" userId="92ae3bf3aa5b5c32" providerId="LiveId" clId="{AE161C54-7DD3-4A03-B7B5-004A7F0E0CDD}" dt="2023-07-17T15:30:17.312" v="7" actId="1037"/>
          <ac:grpSpMkLst>
            <pc:docMk/>
            <pc:sldMk cId="0" sldId="274"/>
            <ac:grpSpMk id="1004" creationId="{00000000-0000-0000-0000-000000000000}"/>
          </ac:grpSpMkLst>
        </pc:grpChg>
      </pc:sldChg>
      <pc:sldChg chg="modSp mod">
        <pc:chgData name="백 두현" userId="92ae3bf3aa5b5c32" providerId="LiveId" clId="{AE161C54-7DD3-4A03-B7B5-004A7F0E0CDD}" dt="2023-07-17T15:30:40.516" v="9" actId="1076"/>
        <pc:sldMkLst>
          <pc:docMk/>
          <pc:sldMk cId="0" sldId="280"/>
        </pc:sldMkLst>
        <pc:picChg chg="mod">
          <ac:chgData name="백 두현" userId="92ae3bf3aa5b5c32" providerId="LiveId" clId="{AE161C54-7DD3-4A03-B7B5-004A7F0E0CDD}" dt="2023-07-17T15:30:40.516" v="9" actId="1076"/>
          <ac:picMkLst>
            <pc:docMk/>
            <pc:sldMk cId="0" sldId="280"/>
            <ac:picMk id="39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26.png"/><Relationship Id="rId21" Type="http://schemas.openxmlformats.org/officeDocument/2006/relationships/image" Target="../media/image21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22.png"/><Relationship Id="rId10" Type="http://schemas.openxmlformats.org/officeDocument/2006/relationships/image" Target="../media/image133.png"/><Relationship Id="rId19" Type="http://schemas.openxmlformats.org/officeDocument/2006/relationships/image" Target="../media/image1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21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3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22.png"/><Relationship Id="rId10" Type="http://schemas.openxmlformats.org/officeDocument/2006/relationships/image" Target="../media/image153.png"/><Relationship Id="rId19" Type="http://schemas.openxmlformats.org/officeDocument/2006/relationships/image" Target="../media/image1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3" Type="http://schemas.openxmlformats.org/officeDocument/2006/relationships/image" Target="../media/image165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89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21.png"/><Relationship Id="rId30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97.png"/><Relationship Id="rId5" Type="http://schemas.openxmlformats.org/officeDocument/2006/relationships/image" Target="../media/image192.png"/><Relationship Id="rId10" Type="http://schemas.openxmlformats.org/officeDocument/2006/relationships/image" Target="../media/image196.png"/><Relationship Id="rId4" Type="http://schemas.openxmlformats.org/officeDocument/2006/relationships/image" Target="../media/image21.png"/><Relationship Id="rId9" Type="http://schemas.openxmlformats.org/officeDocument/2006/relationships/image" Target="../media/image1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01.png"/><Relationship Id="rId5" Type="http://schemas.openxmlformats.org/officeDocument/2006/relationships/image" Target="../media/image192.png"/><Relationship Id="rId10" Type="http://schemas.openxmlformats.org/officeDocument/2006/relationships/image" Target="../media/image200.png"/><Relationship Id="rId4" Type="http://schemas.openxmlformats.org/officeDocument/2006/relationships/image" Target="../media/image21.png"/><Relationship Id="rId9" Type="http://schemas.openxmlformats.org/officeDocument/2006/relationships/image" Target="../media/image1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2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05.png"/><Relationship Id="rId5" Type="http://schemas.openxmlformats.org/officeDocument/2006/relationships/image" Target="../media/image192.png"/><Relationship Id="rId10" Type="http://schemas.openxmlformats.org/officeDocument/2006/relationships/image" Target="../media/image204.png"/><Relationship Id="rId4" Type="http://schemas.openxmlformats.org/officeDocument/2006/relationships/image" Target="../media/image21.png"/><Relationship Id="rId9" Type="http://schemas.openxmlformats.org/officeDocument/2006/relationships/image" Target="../media/image2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09.png"/><Relationship Id="rId5" Type="http://schemas.openxmlformats.org/officeDocument/2006/relationships/image" Target="../media/image192.png"/><Relationship Id="rId10" Type="http://schemas.openxmlformats.org/officeDocument/2006/relationships/image" Target="../media/image208.png"/><Relationship Id="rId4" Type="http://schemas.openxmlformats.org/officeDocument/2006/relationships/image" Target="../media/image21.png"/><Relationship Id="rId9" Type="http://schemas.openxmlformats.org/officeDocument/2006/relationships/image" Target="../media/image2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2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13.png"/><Relationship Id="rId5" Type="http://schemas.openxmlformats.org/officeDocument/2006/relationships/image" Target="../media/image192.png"/><Relationship Id="rId10" Type="http://schemas.openxmlformats.org/officeDocument/2006/relationships/image" Target="../media/image212.png"/><Relationship Id="rId4" Type="http://schemas.openxmlformats.org/officeDocument/2006/relationships/image" Target="../media/image21.png"/><Relationship Id="rId9" Type="http://schemas.openxmlformats.org/officeDocument/2006/relationships/image" Target="../media/image2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2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19.png"/><Relationship Id="rId5" Type="http://schemas.openxmlformats.org/officeDocument/2006/relationships/image" Target="../media/image215.png"/><Relationship Id="rId10" Type="http://schemas.openxmlformats.org/officeDocument/2006/relationships/image" Target="../media/image218.png"/><Relationship Id="rId4" Type="http://schemas.openxmlformats.org/officeDocument/2006/relationships/image" Target="../media/image21.png"/><Relationship Id="rId9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1.png"/><Relationship Id="rId7" Type="http://schemas.openxmlformats.org/officeDocument/2006/relationships/image" Target="../media/image2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2.png"/><Relationship Id="rId10" Type="http://schemas.openxmlformats.org/officeDocument/2006/relationships/image" Target="../media/image225.png"/><Relationship Id="rId4" Type="http://schemas.openxmlformats.org/officeDocument/2006/relationships/image" Target="../media/image21.png"/><Relationship Id="rId9" Type="http://schemas.openxmlformats.org/officeDocument/2006/relationships/image" Target="../media/image2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6.png"/><Relationship Id="rId7" Type="http://schemas.openxmlformats.org/officeDocument/2006/relationships/image" Target="../media/image2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2.png"/><Relationship Id="rId10" Type="http://schemas.openxmlformats.org/officeDocument/2006/relationships/image" Target="../media/image230.png"/><Relationship Id="rId4" Type="http://schemas.openxmlformats.org/officeDocument/2006/relationships/image" Target="../media/image21.png"/><Relationship Id="rId9" Type="http://schemas.openxmlformats.org/officeDocument/2006/relationships/image" Target="../media/image2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31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36.png"/><Relationship Id="rId5" Type="http://schemas.openxmlformats.org/officeDocument/2006/relationships/image" Target="../media/image215.png"/><Relationship Id="rId10" Type="http://schemas.openxmlformats.org/officeDocument/2006/relationships/image" Target="../media/image235.png"/><Relationship Id="rId4" Type="http://schemas.openxmlformats.org/officeDocument/2006/relationships/image" Target="../media/image21.png"/><Relationship Id="rId9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1.png"/><Relationship Id="rId7" Type="http://schemas.openxmlformats.org/officeDocument/2006/relationships/image" Target="../media/image232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1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1.png"/><Relationship Id="rId5" Type="http://schemas.openxmlformats.org/officeDocument/2006/relationships/image" Target="../media/image21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1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3" Type="http://schemas.openxmlformats.org/officeDocument/2006/relationships/image" Target="../media/image231.png"/><Relationship Id="rId7" Type="http://schemas.openxmlformats.org/officeDocument/2006/relationships/image" Target="../media/image232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image" Target="../media/image1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1.png"/><Relationship Id="rId5" Type="http://schemas.openxmlformats.org/officeDocument/2006/relationships/image" Target="../media/image215.png"/><Relationship Id="rId15" Type="http://schemas.openxmlformats.org/officeDocument/2006/relationships/image" Target="../media/image251.png"/><Relationship Id="rId10" Type="http://schemas.openxmlformats.org/officeDocument/2006/relationships/image" Target="../media/image240.png"/><Relationship Id="rId4" Type="http://schemas.openxmlformats.org/officeDocument/2006/relationships/image" Target="../media/image21.png"/><Relationship Id="rId9" Type="http://schemas.openxmlformats.org/officeDocument/2006/relationships/image" Target="../media/image239.png"/><Relationship Id="rId14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2.png"/><Relationship Id="rId12" Type="http://schemas.openxmlformats.org/officeDocument/2006/relationships/image" Target="../media/image255.png"/><Relationship Id="rId17" Type="http://schemas.openxmlformats.org/officeDocument/2006/relationships/image" Target="../media/image259.png"/><Relationship Id="rId2" Type="http://schemas.openxmlformats.org/officeDocument/2006/relationships/image" Target="../media/image1.pn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1.png"/><Relationship Id="rId5" Type="http://schemas.openxmlformats.org/officeDocument/2006/relationships/image" Target="../media/image215.png"/><Relationship Id="rId15" Type="http://schemas.openxmlformats.org/officeDocument/2006/relationships/image" Target="../media/image257.png"/><Relationship Id="rId10" Type="http://schemas.openxmlformats.org/officeDocument/2006/relationships/image" Target="../media/image240.png"/><Relationship Id="rId4" Type="http://schemas.openxmlformats.org/officeDocument/2006/relationships/image" Target="../media/image21.png"/><Relationship Id="rId9" Type="http://schemas.openxmlformats.org/officeDocument/2006/relationships/image" Target="../media/image239.png"/><Relationship Id="rId14" Type="http://schemas.openxmlformats.org/officeDocument/2006/relationships/image" Target="../media/image2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2.png"/><Relationship Id="rId12" Type="http://schemas.openxmlformats.org/officeDocument/2006/relationships/image" Target="../media/image260.png"/><Relationship Id="rId2" Type="http://schemas.openxmlformats.org/officeDocument/2006/relationships/image" Target="../media/image1.png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1.png"/><Relationship Id="rId5" Type="http://schemas.openxmlformats.org/officeDocument/2006/relationships/image" Target="../media/image215.png"/><Relationship Id="rId15" Type="http://schemas.openxmlformats.org/officeDocument/2006/relationships/image" Target="../media/image262.png"/><Relationship Id="rId10" Type="http://schemas.openxmlformats.org/officeDocument/2006/relationships/image" Target="../media/image240.png"/><Relationship Id="rId4" Type="http://schemas.openxmlformats.org/officeDocument/2006/relationships/image" Target="../media/image21.png"/><Relationship Id="rId9" Type="http://schemas.openxmlformats.org/officeDocument/2006/relationships/image" Target="../media/image239.png"/><Relationship Id="rId14" Type="http://schemas.openxmlformats.org/officeDocument/2006/relationships/image" Target="../media/image2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4.png"/><Relationship Id="rId7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5.png"/><Relationship Id="rId4" Type="http://schemas.openxmlformats.org/officeDocument/2006/relationships/image" Target="../media/image21.png"/><Relationship Id="rId9" Type="http://schemas.openxmlformats.org/officeDocument/2006/relationships/image" Target="../media/image2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1.png"/><Relationship Id="rId7" Type="http://schemas.openxmlformats.org/officeDocument/2006/relationships/image" Target="../media/image2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2.png"/><Relationship Id="rId4" Type="http://schemas.openxmlformats.org/officeDocument/2006/relationships/image" Target="../media/image2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1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74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9.png"/><Relationship Id="rId5" Type="http://schemas.openxmlformats.org/officeDocument/2006/relationships/image" Target="../media/image271.png"/><Relationship Id="rId10" Type="http://schemas.openxmlformats.org/officeDocument/2006/relationships/image" Target="../media/image278.png"/><Relationship Id="rId4" Type="http://schemas.openxmlformats.org/officeDocument/2006/relationships/image" Target="../media/image21.png"/><Relationship Id="rId9" Type="http://schemas.openxmlformats.org/officeDocument/2006/relationships/image" Target="../media/image2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2.png"/><Relationship Id="rId7" Type="http://schemas.openxmlformats.org/officeDocument/2006/relationships/image" Target="../media/image2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1.png"/><Relationship Id="rId4" Type="http://schemas.openxmlformats.org/officeDocument/2006/relationships/image" Target="../media/image21.png"/><Relationship Id="rId9" Type="http://schemas.openxmlformats.org/officeDocument/2006/relationships/image" Target="../media/image2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90.png"/><Relationship Id="rId5" Type="http://schemas.openxmlformats.org/officeDocument/2006/relationships/image" Target="../media/image271.pn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21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01.png"/><Relationship Id="rId5" Type="http://schemas.openxmlformats.org/officeDocument/2006/relationships/image" Target="../media/image296.png"/><Relationship Id="rId10" Type="http://schemas.openxmlformats.org/officeDocument/2006/relationships/image" Target="../media/image300.png"/><Relationship Id="rId4" Type="http://schemas.openxmlformats.org/officeDocument/2006/relationships/image" Target="../media/image21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295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09.png"/><Relationship Id="rId5" Type="http://schemas.openxmlformats.org/officeDocument/2006/relationships/image" Target="../media/image296.png"/><Relationship Id="rId10" Type="http://schemas.openxmlformats.org/officeDocument/2006/relationships/image" Target="../media/image308.png"/><Relationship Id="rId4" Type="http://schemas.openxmlformats.org/officeDocument/2006/relationships/image" Target="../media/image21.png"/><Relationship Id="rId9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95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15.png"/><Relationship Id="rId5" Type="http://schemas.openxmlformats.org/officeDocument/2006/relationships/image" Target="../media/image296.png"/><Relationship Id="rId10" Type="http://schemas.openxmlformats.org/officeDocument/2006/relationships/image" Target="../media/image314.png"/><Relationship Id="rId4" Type="http://schemas.openxmlformats.org/officeDocument/2006/relationships/image" Target="../media/image21.png"/><Relationship Id="rId9" Type="http://schemas.openxmlformats.org/officeDocument/2006/relationships/image" Target="../media/image3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21.png"/><Relationship Id="rId4" Type="http://schemas.openxmlformats.org/officeDocument/2006/relationships/image" Target="../media/image3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21.png"/><Relationship Id="rId4" Type="http://schemas.openxmlformats.org/officeDocument/2006/relationships/image" Target="../media/image322.png"/><Relationship Id="rId9" Type="http://schemas.openxmlformats.org/officeDocument/2006/relationships/image" Target="../media/image3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2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4.png"/><Relationship Id="rId17" Type="http://schemas.openxmlformats.org/officeDocument/2006/relationships/image" Target="../media/image337.png"/><Relationship Id="rId2" Type="http://schemas.openxmlformats.org/officeDocument/2006/relationships/image" Target="../media/image325.png"/><Relationship Id="rId16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11" Type="http://schemas.openxmlformats.org/officeDocument/2006/relationships/image" Target="../media/image1.png"/><Relationship Id="rId5" Type="http://schemas.openxmlformats.org/officeDocument/2006/relationships/image" Target="../media/image328.png"/><Relationship Id="rId15" Type="http://schemas.openxmlformats.org/officeDocument/2006/relationships/image" Target="../media/image22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9.png"/><Relationship Id="rId7" Type="http://schemas.openxmlformats.org/officeDocument/2006/relationships/image" Target="../media/image2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1.png"/><Relationship Id="rId10" Type="http://schemas.openxmlformats.org/officeDocument/2006/relationships/image" Target="../media/image343.png"/><Relationship Id="rId4" Type="http://schemas.openxmlformats.org/officeDocument/2006/relationships/image" Target="../media/image340.png"/><Relationship Id="rId9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21.png"/><Relationship Id="rId4" Type="http://schemas.openxmlformats.org/officeDocument/2006/relationships/image" Target="../media/image345.png"/><Relationship Id="rId9" Type="http://schemas.openxmlformats.org/officeDocument/2006/relationships/image" Target="../media/image3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7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2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8.png"/><Relationship Id="rId7" Type="http://schemas.openxmlformats.org/officeDocument/2006/relationships/image" Target="../media/image227.png"/><Relationship Id="rId12" Type="http://schemas.openxmlformats.org/officeDocument/2006/relationships/image" Target="../media/image3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52.png"/><Relationship Id="rId5" Type="http://schemas.openxmlformats.org/officeDocument/2006/relationships/image" Target="../media/image342.png"/><Relationship Id="rId10" Type="http://schemas.openxmlformats.org/officeDocument/2006/relationships/image" Target="../media/image351.png"/><Relationship Id="rId4" Type="http://schemas.openxmlformats.org/officeDocument/2006/relationships/image" Target="../media/image21.png"/><Relationship Id="rId9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21.png"/><Relationship Id="rId4" Type="http://schemas.openxmlformats.org/officeDocument/2006/relationships/image" Target="../media/image355.png"/><Relationship Id="rId9" Type="http://schemas.openxmlformats.org/officeDocument/2006/relationships/image" Target="../media/image3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362.png"/><Relationship Id="rId2" Type="http://schemas.openxmlformats.org/officeDocument/2006/relationships/image" Target="../media/image354.png"/><Relationship Id="rId16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11" Type="http://schemas.openxmlformats.org/officeDocument/2006/relationships/image" Target="../media/image361.png"/><Relationship Id="rId5" Type="http://schemas.openxmlformats.org/officeDocument/2006/relationships/image" Target="../media/image21.png"/><Relationship Id="rId15" Type="http://schemas.openxmlformats.org/officeDocument/2006/relationships/image" Target="../media/image365.png"/><Relationship Id="rId10" Type="http://schemas.openxmlformats.org/officeDocument/2006/relationships/image" Target="../media/image360.png"/><Relationship Id="rId4" Type="http://schemas.openxmlformats.org/officeDocument/2006/relationships/image" Target="../media/image355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70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369.png"/><Relationship Id="rId17" Type="http://schemas.openxmlformats.org/officeDocument/2006/relationships/image" Target="../media/image373.png"/><Relationship Id="rId2" Type="http://schemas.openxmlformats.org/officeDocument/2006/relationships/image" Target="../media/image354.png"/><Relationship Id="rId16" Type="http://schemas.openxmlformats.org/officeDocument/2006/relationships/image" Target="../media/image3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11" Type="http://schemas.openxmlformats.org/officeDocument/2006/relationships/image" Target="../media/image368.png"/><Relationship Id="rId5" Type="http://schemas.openxmlformats.org/officeDocument/2006/relationships/image" Target="../media/image21.png"/><Relationship Id="rId15" Type="http://schemas.openxmlformats.org/officeDocument/2006/relationships/image" Target="../media/image365.png"/><Relationship Id="rId10" Type="http://schemas.openxmlformats.org/officeDocument/2006/relationships/image" Target="../media/image367.png"/><Relationship Id="rId4" Type="http://schemas.openxmlformats.org/officeDocument/2006/relationships/image" Target="../media/image355.png"/><Relationship Id="rId9" Type="http://schemas.openxmlformats.org/officeDocument/2006/relationships/image" Target="../media/image358.png"/><Relationship Id="rId14" Type="http://schemas.openxmlformats.org/officeDocument/2006/relationships/image" Target="../media/image3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75.png"/><Relationship Id="rId7" Type="http://schemas.openxmlformats.org/officeDocument/2006/relationships/image" Target="../media/image355.png"/><Relationship Id="rId12" Type="http://schemas.openxmlformats.org/officeDocument/2006/relationships/image" Target="../media/image379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78.png"/><Relationship Id="rId5" Type="http://schemas.openxmlformats.org/officeDocument/2006/relationships/image" Target="../media/image377.png"/><Relationship Id="rId10" Type="http://schemas.openxmlformats.org/officeDocument/2006/relationships/image" Target="../media/image22.png"/><Relationship Id="rId4" Type="http://schemas.openxmlformats.org/officeDocument/2006/relationships/image" Target="../media/image376.png"/><Relationship Id="rId9" Type="http://schemas.openxmlformats.org/officeDocument/2006/relationships/image" Target="../media/image3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8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1.png"/><Relationship Id="rId12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22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2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21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1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99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74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21.png"/><Relationship Id="rId30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8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74.png"/><Relationship Id="rId5" Type="http://schemas.openxmlformats.org/officeDocument/2006/relationships/image" Target="../media/image104.png"/><Relationship Id="rId10" Type="http://schemas.openxmlformats.org/officeDocument/2006/relationships/image" Target="../media/image21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.png"/><Relationship Id="rId21" Type="http://schemas.openxmlformats.org/officeDocument/2006/relationships/image" Target="../media/image124.png"/><Relationship Id="rId7" Type="http://schemas.openxmlformats.org/officeDocument/2006/relationships/image" Target="../media/image22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9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14.png"/><Relationship Id="rId5" Type="http://schemas.openxmlformats.org/officeDocument/2006/relationships/image" Target="../media/image21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10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2354" y="1317393"/>
            <a:ext cx="2799414" cy="1246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911" y="1602031"/>
            <a:ext cx="7783809" cy="8433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3536" y="2094370"/>
            <a:ext cx="14273330" cy="7754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70094" y="1580853"/>
            <a:ext cx="2692838" cy="818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6795" y="9244640"/>
            <a:ext cx="3416219" cy="8433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4825" y="2423698"/>
            <a:ext cx="12812525" cy="6469223"/>
            <a:chOff x="2804825" y="2423698"/>
            <a:chExt cx="12812525" cy="64692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04825" y="6254424"/>
              <a:ext cx="12812525" cy="179426"/>
              <a:chOff x="2804825" y="6254424"/>
              <a:chExt cx="12812525" cy="1794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04825" y="6254424"/>
                <a:ext cx="12812525" cy="179426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5119" y="7397881"/>
              <a:ext cx="3620278" cy="168323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3408" y="6602908"/>
              <a:ext cx="2631256" cy="8035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487615" y="6187752"/>
              <a:ext cx="295649" cy="295649"/>
              <a:chOff x="4487615" y="6187752"/>
              <a:chExt cx="295649" cy="29564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87615" y="6187752"/>
                <a:ext cx="295649" cy="29564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7328" y="2349436"/>
              <a:ext cx="3797859" cy="30469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3082" y="5388780"/>
              <a:ext cx="2996656" cy="79970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25004" y="6196312"/>
              <a:ext cx="295649" cy="295649"/>
              <a:chOff x="7525004" y="6196312"/>
              <a:chExt cx="295649" cy="2956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25004" y="6196312"/>
                <a:ext cx="295649" cy="29564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9064" y="7424009"/>
              <a:ext cx="3635535" cy="127811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0734" y="6602908"/>
              <a:ext cx="3221437" cy="79970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562394" y="6187752"/>
              <a:ext cx="295649" cy="295649"/>
              <a:chOff x="10562394" y="6187752"/>
              <a:chExt cx="295649" cy="2956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62394" y="6187752"/>
                <a:ext cx="295649" cy="29564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90651" y="4101469"/>
              <a:ext cx="4064335" cy="127811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75326" y="5388780"/>
              <a:ext cx="3257951" cy="80355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599783" y="6196312"/>
              <a:ext cx="295649" cy="295649"/>
              <a:chOff x="13599783" y="6196312"/>
              <a:chExt cx="295649" cy="29564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599783" y="6196312"/>
                <a:ext cx="295649" cy="2956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87346" y="7057111"/>
              <a:ext cx="1675124" cy="325690"/>
              <a:chOff x="3787346" y="7057111"/>
              <a:chExt cx="1675124" cy="32569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787346" y="7057111"/>
                <a:ext cx="1675124" cy="3256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884701" y="7057111"/>
              <a:ext cx="1675124" cy="325690"/>
              <a:chOff x="9884701" y="7057111"/>
              <a:chExt cx="1675124" cy="32569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84701" y="7057111"/>
                <a:ext cx="1675124" cy="3256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23223" y="5204456"/>
              <a:ext cx="1675124" cy="325690"/>
              <a:chOff x="6823223" y="5204456"/>
              <a:chExt cx="1675124" cy="32569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23223" y="5204456"/>
                <a:ext cx="1675124" cy="3256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920578" y="5204456"/>
              <a:ext cx="1675124" cy="325690"/>
              <a:chOff x="12920578" y="5204456"/>
              <a:chExt cx="1675124" cy="32569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20578" y="5204456"/>
                <a:ext cx="1675124" cy="32569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49367" y="876833"/>
            <a:ext cx="10706648" cy="17341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8842" y="662862"/>
            <a:ext cx="1591009" cy="19319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75212" y="3035350"/>
            <a:ext cx="13344672" cy="5649069"/>
            <a:chOff x="2675212" y="3035350"/>
            <a:chExt cx="13344672" cy="56490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675212" y="5577169"/>
              <a:ext cx="13344672" cy="186878"/>
              <a:chOff x="2675212" y="5577169"/>
              <a:chExt cx="13344672" cy="1868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75212" y="5577169"/>
                <a:ext cx="13344672" cy="1868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4255" y="6795339"/>
              <a:ext cx="3962842" cy="171229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796" y="5943669"/>
              <a:ext cx="3176213" cy="8251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427894" y="5507729"/>
              <a:ext cx="307929" cy="307929"/>
              <a:chOff x="4427894" y="5507729"/>
              <a:chExt cx="307929" cy="3079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27894" y="5507729"/>
                <a:ext cx="307929" cy="30792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9849" y="3334799"/>
              <a:ext cx="4461956" cy="133118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8815" y="4679112"/>
              <a:ext cx="3452508" cy="82518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91436" y="5516644"/>
              <a:ext cx="307929" cy="307929"/>
              <a:chOff x="7591436" y="5516644"/>
              <a:chExt cx="307929" cy="3079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91436" y="5516644"/>
                <a:ext cx="307929" cy="30792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6947" y="6773392"/>
              <a:ext cx="3644442" cy="209342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3755" y="5943669"/>
              <a:ext cx="3397146" cy="83147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754978" y="5507729"/>
              <a:ext cx="307929" cy="307929"/>
              <a:chOff x="10754978" y="5507729"/>
              <a:chExt cx="307929" cy="3079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754978" y="5507729"/>
                <a:ext cx="307929" cy="30792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5236" y="2953682"/>
              <a:ext cx="3800156" cy="171229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45454" y="4679112"/>
              <a:ext cx="3893584" cy="82518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918520" y="5516644"/>
              <a:ext cx="307929" cy="307929"/>
              <a:chOff x="13918520" y="5516644"/>
              <a:chExt cx="307929" cy="3079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918520" y="5516644"/>
                <a:ext cx="307929" cy="3079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98540" y="6413194"/>
              <a:ext cx="1744697" cy="339217"/>
              <a:chOff x="3698540" y="6413194"/>
              <a:chExt cx="1744697" cy="3392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698540" y="6413194"/>
                <a:ext cx="1744697" cy="339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49139" y="6413194"/>
              <a:ext cx="1744697" cy="339217"/>
              <a:chOff x="10049139" y="6413194"/>
              <a:chExt cx="1744697" cy="33921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49139" y="6413194"/>
                <a:ext cx="1744697" cy="3392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60507" y="4483593"/>
              <a:ext cx="1744697" cy="339217"/>
              <a:chOff x="6860507" y="4483593"/>
              <a:chExt cx="1744697" cy="33921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60507" y="4483593"/>
                <a:ext cx="1744697" cy="3392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11106" y="4483593"/>
              <a:ext cx="1744697" cy="339217"/>
              <a:chOff x="13211106" y="4483593"/>
              <a:chExt cx="1744697" cy="3392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211106" y="4483593"/>
                <a:ext cx="1744697" cy="3392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49367" y="876833"/>
            <a:ext cx="11468381" cy="17341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8842" y="662862"/>
            <a:ext cx="1591009" cy="19319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349336" y="9415440"/>
            <a:ext cx="757276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629" y="2229296"/>
            <a:ext cx="15355810" cy="13188"/>
            <a:chOff x="1453629" y="2229296"/>
            <a:chExt cx="15355810" cy="13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629" y="2229296"/>
              <a:ext cx="15355810" cy="13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2615" y="8186334"/>
            <a:ext cx="14438597" cy="12400"/>
            <a:chOff x="1952615" y="8186334"/>
            <a:chExt cx="14438597" cy="12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15" y="8186334"/>
              <a:ext cx="14438597" cy="124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1666" y="2441648"/>
            <a:ext cx="2614071" cy="1009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79817" y="3345544"/>
            <a:ext cx="14438597" cy="12400"/>
            <a:chOff x="1979817" y="3345544"/>
            <a:chExt cx="14438597" cy="124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9817" y="3345544"/>
              <a:ext cx="14438597" cy="124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436" y="2086459"/>
            <a:ext cx="1158420" cy="16039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0196" y="2324496"/>
            <a:ext cx="2754012" cy="1187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2615" y="3345544"/>
            <a:ext cx="14438597" cy="12400"/>
            <a:chOff x="1952615" y="3345544"/>
            <a:chExt cx="14438597" cy="12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15" y="3345544"/>
              <a:ext cx="14438597" cy="124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31666" y="3466313"/>
            <a:ext cx="2730880" cy="10099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2615" y="4330127"/>
            <a:ext cx="14438597" cy="12400"/>
            <a:chOff x="1952615" y="4330127"/>
            <a:chExt cx="14438597" cy="124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615" y="4330127"/>
              <a:ext cx="14438597" cy="124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436" y="3111120"/>
            <a:ext cx="1289077" cy="16039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52615" y="4342527"/>
            <a:ext cx="14438597" cy="12400"/>
            <a:chOff x="1952615" y="4342527"/>
            <a:chExt cx="14438597" cy="124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15" y="4342527"/>
              <a:ext cx="14438597" cy="124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31666" y="4463297"/>
            <a:ext cx="3106128" cy="10099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436" y="4108104"/>
            <a:ext cx="1289077" cy="16039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81108" y="4428874"/>
            <a:ext cx="3836459" cy="10092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13301" y="3467028"/>
            <a:ext cx="5221563" cy="10092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41189" y="5447875"/>
            <a:ext cx="1612042" cy="10099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5436" y="5092686"/>
            <a:ext cx="1280972" cy="16039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32574" y="6295481"/>
            <a:ext cx="14438597" cy="12400"/>
            <a:chOff x="1932574" y="6295481"/>
            <a:chExt cx="14438597" cy="124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2574" y="6295481"/>
              <a:ext cx="14438597" cy="124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52615" y="6391926"/>
            <a:ext cx="14438597" cy="881682"/>
            <a:chOff x="1952615" y="6391926"/>
            <a:chExt cx="14438597" cy="8816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51705" y="6413604"/>
              <a:ext cx="1968242" cy="100995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15477" y="6058412"/>
              <a:ext cx="1298600" cy="160397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952615" y="7261208"/>
              <a:ext cx="14438597" cy="12400"/>
              <a:chOff x="1952615" y="7261208"/>
              <a:chExt cx="14438597" cy="1240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52615" y="7261208"/>
                <a:ext cx="14438597" cy="12400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78911" y="7320084"/>
            <a:ext cx="2314966" cy="100995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42679" y="6964892"/>
            <a:ext cx="1298600" cy="160397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93039" y="8268130"/>
            <a:ext cx="2295918" cy="100995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6811" y="7912946"/>
            <a:ext cx="1254362" cy="160397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7589" y="9455797"/>
            <a:ext cx="15355810" cy="13188"/>
            <a:chOff x="1497589" y="9455797"/>
            <a:chExt cx="15355810" cy="1318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589" y="9455797"/>
              <a:ext cx="15355810" cy="1318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96533" y="5454459"/>
            <a:ext cx="4635287" cy="100924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18955" y="6312781"/>
            <a:ext cx="4551049" cy="100924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66006" y="7337856"/>
            <a:ext cx="4975963" cy="100924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28650" y="8337075"/>
            <a:ext cx="3983535" cy="100924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41338" y="856252"/>
            <a:ext cx="4082172" cy="173416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8842" y="662862"/>
            <a:ext cx="1574504" cy="19319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1181" y="3565032"/>
            <a:ext cx="7441586" cy="1577825"/>
            <a:chOff x="8811181" y="3565032"/>
            <a:chExt cx="7441586" cy="15778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1181" y="3565032"/>
              <a:ext cx="7441586" cy="15778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93510" y="3529474"/>
            <a:ext cx="9404161" cy="23648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11181" y="5906066"/>
            <a:ext cx="7441586" cy="1577825"/>
            <a:chOff x="8811181" y="5906066"/>
            <a:chExt cx="7441586" cy="15778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1181" y="5906066"/>
              <a:ext cx="7441586" cy="15778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6948" y="5870510"/>
            <a:ext cx="10341561" cy="23648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45215" y="1440418"/>
            <a:ext cx="7363697" cy="5017633"/>
            <a:chOff x="2445215" y="1440418"/>
            <a:chExt cx="7363697" cy="50176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2445215" y="1440418"/>
              <a:ext cx="7363697" cy="5017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1333" y="3068552"/>
            <a:ext cx="2433228" cy="1761367"/>
            <a:chOff x="2241333" y="3068552"/>
            <a:chExt cx="2433228" cy="17613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1333" y="3068552"/>
              <a:ext cx="2433228" cy="1761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5181" y="1344566"/>
            <a:ext cx="6817590" cy="5209338"/>
            <a:chOff x="9535181" y="1344566"/>
            <a:chExt cx="6817590" cy="5209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5181" y="1344566"/>
              <a:ext cx="6817590" cy="52093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49336" y="9415440"/>
            <a:ext cx="776324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4851" y="3054365"/>
            <a:ext cx="6423912" cy="5881966"/>
            <a:chOff x="2394851" y="3054365"/>
            <a:chExt cx="6423912" cy="58819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2394851" y="3054365"/>
              <a:ext cx="6423912" cy="58819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1333" y="4778734"/>
            <a:ext cx="2433228" cy="2433228"/>
            <a:chOff x="2241333" y="4778734"/>
            <a:chExt cx="2433228" cy="24332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1333" y="4778734"/>
              <a:ext cx="2433228" cy="2433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48188" y="2925833"/>
            <a:ext cx="5766990" cy="6171429"/>
            <a:chOff x="8648188" y="2925833"/>
            <a:chExt cx="5766990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48188" y="2925833"/>
              <a:ext cx="5766990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0569" y="5623323"/>
            <a:ext cx="6143652" cy="4186293"/>
            <a:chOff x="3460569" y="5623323"/>
            <a:chExt cx="6143652" cy="41862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3460569" y="5623323"/>
              <a:ext cx="6143652" cy="4186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6857" y="5396204"/>
            <a:ext cx="6171429" cy="4640532"/>
            <a:chOff x="9326857" y="5396204"/>
            <a:chExt cx="6171429" cy="4640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6857" y="5396204"/>
              <a:ext cx="6171429" cy="4640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1333" y="7224732"/>
            <a:ext cx="2433228" cy="1036159"/>
            <a:chOff x="2241333" y="7224732"/>
            <a:chExt cx="2433228" cy="1036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1333" y="7224732"/>
              <a:ext cx="2433228" cy="10361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3529" y="880071"/>
            <a:ext cx="5215907" cy="8118075"/>
            <a:chOff x="4933529" y="880071"/>
            <a:chExt cx="5215907" cy="81180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4933529" y="880071"/>
              <a:ext cx="5215907" cy="81180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46019" y="3079467"/>
            <a:ext cx="2361772" cy="3792626"/>
            <a:chOff x="4746019" y="3079467"/>
            <a:chExt cx="2361772" cy="37926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6019" y="3079467"/>
              <a:ext cx="2361772" cy="3792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12793" y="784101"/>
            <a:ext cx="5127378" cy="8241786"/>
            <a:chOff x="10012793" y="784101"/>
            <a:chExt cx="5127378" cy="82417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12793" y="784101"/>
              <a:ext cx="5127378" cy="82417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-34115"/>
            <a:ext cx="18499929" cy="10319829"/>
            <a:chOff x="0" y="-34115"/>
            <a:chExt cx="18499929" cy="103198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-34115"/>
              <a:ext cx="18499929" cy="10319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6247" y="5566509"/>
            <a:ext cx="5386482" cy="4068509"/>
            <a:chOff x="5496247" y="5566509"/>
            <a:chExt cx="5386482" cy="4068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5496247" y="5566509"/>
              <a:ext cx="5386482" cy="4068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0560" y="5509298"/>
            <a:ext cx="4770364" cy="4125720"/>
            <a:chOff x="10710560" y="5509298"/>
            <a:chExt cx="4770364" cy="41257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0560" y="5509298"/>
              <a:ext cx="4770364" cy="41257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35946" y="6887991"/>
            <a:ext cx="2371844" cy="1375320"/>
            <a:chOff x="4735946" y="6887991"/>
            <a:chExt cx="2371844" cy="13753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5946" y="6887991"/>
              <a:ext cx="2371844" cy="137532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8795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468" y="2806430"/>
            <a:ext cx="8655957" cy="5642622"/>
            <a:chOff x="360468" y="2806430"/>
            <a:chExt cx="8655957" cy="56426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468" y="2806430"/>
              <a:ext cx="8655957" cy="5642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20200" y="3272779"/>
            <a:ext cx="8653222" cy="5192679"/>
            <a:chOff x="9264886" y="3297085"/>
            <a:chExt cx="8653222" cy="5192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4886" y="3297085"/>
              <a:ext cx="8653222" cy="51926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0468" y="5442241"/>
            <a:ext cx="8673014" cy="451184"/>
            <a:chOff x="360468" y="5442241"/>
            <a:chExt cx="8673014" cy="4511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8" y="5442241"/>
              <a:ext cx="8673014" cy="4511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526" y="7962979"/>
            <a:ext cx="16633896" cy="14286"/>
            <a:chOff x="781526" y="7962979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526" y="7962979"/>
              <a:ext cx="16633896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0898" y="2447298"/>
            <a:ext cx="1594578" cy="11175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605" y="-37090"/>
            <a:ext cx="6526054" cy="32674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1851" y="3601136"/>
            <a:ext cx="3029978" cy="11735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40898" y="4747127"/>
            <a:ext cx="2617759" cy="11175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1855" y="8071822"/>
            <a:ext cx="3521207" cy="11888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31375" y="5867003"/>
            <a:ext cx="2685873" cy="11735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1851" y="6889041"/>
            <a:ext cx="2140854" cy="1261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8842" y="1979790"/>
            <a:ext cx="1569419" cy="19558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8842" y="3091890"/>
            <a:ext cx="1577038" cy="19558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7504" y="4225624"/>
            <a:ext cx="1573867" cy="19558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7504" y="5363024"/>
            <a:ext cx="1591010" cy="1955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7504" y="6506833"/>
            <a:ext cx="1574505" cy="19558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504" y="7612538"/>
            <a:ext cx="1582752" cy="19558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06673" y="5678916"/>
            <a:ext cx="6720769" cy="14286"/>
            <a:chOff x="5806673" y="5678916"/>
            <a:chExt cx="6720769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5806673" y="5678916"/>
              <a:ext cx="6720769" cy="142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01624" y="2011843"/>
            <a:ext cx="1551686" cy="19451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01624" y="3154357"/>
            <a:ext cx="1551686" cy="1945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89719" y="4276186"/>
            <a:ext cx="1551686" cy="194517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94481" y="5401681"/>
            <a:ext cx="1627876" cy="194517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82576" y="6500252"/>
            <a:ext cx="1618352" cy="19546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082576" y="7632026"/>
            <a:ext cx="1627876" cy="193564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48672" y="2419365"/>
            <a:ext cx="2243378" cy="118887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48672" y="3597584"/>
            <a:ext cx="3642788" cy="118887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660449" y="4735638"/>
            <a:ext cx="7260902" cy="118887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639146" y="5689146"/>
            <a:ext cx="1761835" cy="12616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648670" y="6889041"/>
            <a:ext cx="1723740" cy="126165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665727" y="7985232"/>
            <a:ext cx="1344721" cy="126165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368379" y="9521374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4652"/>
            <a:ext cx="8163905" cy="17380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036" y="2509788"/>
            <a:ext cx="5292370" cy="6415134"/>
            <a:chOff x="1185036" y="2509788"/>
            <a:chExt cx="5292370" cy="6415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036" y="2509788"/>
              <a:ext cx="5292370" cy="64151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2513" y="3603031"/>
            <a:ext cx="11559986" cy="26807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11489" y="6541153"/>
            <a:ext cx="12887027" cy="16046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2186" y="4273993"/>
            <a:ext cx="2142818" cy="19480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18195" y="4276965"/>
            <a:ext cx="2808322" cy="19480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04145" y="4286488"/>
            <a:ext cx="2213713" cy="19385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13084" y="4286489"/>
            <a:ext cx="3599246" cy="20528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4115" y="0"/>
            <a:ext cx="18475071" cy="10381025"/>
            <a:chOff x="-34115" y="0"/>
            <a:chExt cx="18475071" cy="103810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4115" y="0"/>
              <a:ext cx="18475071" cy="103810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53107" y="4273993"/>
            <a:ext cx="2553018" cy="19480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26710" y="1217299"/>
            <a:ext cx="9088582" cy="4634209"/>
            <a:chOff x="6926710" y="1217299"/>
            <a:chExt cx="9088582" cy="46342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26710" y="1217299"/>
              <a:ext cx="9088582" cy="463420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2108" y="7174867"/>
            <a:ext cx="18100315" cy="24957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747703" y="2719410"/>
            <a:ext cx="7563229" cy="1583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495320" cy="10392403"/>
            <a:chOff x="0" y="0"/>
            <a:chExt cx="18495320" cy="103924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495320" cy="1039240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65136" y="4103198"/>
            <a:ext cx="3492434" cy="2079318"/>
            <a:chOff x="5565136" y="4103198"/>
            <a:chExt cx="3492434" cy="2079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5136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10517" y="4276965"/>
            <a:ext cx="2977837" cy="19480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1745" y="1633095"/>
            <a:ext cx="8150561" cy="4940206"/>
            <a:chOff x="9521745" y="1633095"/>
            <a:chExt cx="8150561" cy="49402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21745" y="1633095"/>
              <a:ext cx="8150561" cy="494020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8557" y="7140757"/>
            <a:ext cx="17490419" cy="1583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72384" y="2816035"/>
            <a:ext cx="10529829" cy="15839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809281" y="8252262"/>
            <a:ext cx="19123715" cy="15839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511494" cy="10401491"/>
            <a:chOff x="0" y="0"/>
            <a:chExt cx="18511494" cy="10401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511494" cy="104014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04145" y="4286488"/>
            <a:ext cx="2213713" cy="19385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0644" y="1797824"/>
            <a:ext cx="8558458" cy="4169905"/>
            <a:chOff x="360644" y="1797824"/>
            <a:chExt cx="8558458" cy="41699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0644" y="1797824"/>
              <a:ext cx="8558458" cy="41699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97630" y="2867206"/>
            <a:ext cx="10530000" cy="1583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5011" y="7167725"/>
            <a:ext cx="17805296" cy="24957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1002"/>
            <a:ext cx="18440876" cy="10361811"/>
            <a:chOff x="0" y="-11002"/>
            <a:chExt cx="18440876" cy="103618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-11002"/>
              <a:ext cx="18440876" cy="103618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27697" y="4338174"/>
            <a:ext cx="3599246" cy="20528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1056" y="1549854"/>
            <a:ext cx="11025035" cy="5106688"/>
            <a:chOff x="1581056" y="1549854"/>
            <a:chExt cx="11025035" cy="51066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1056" y="1549854"/>
              <a:ext cx="11025035" cy="510668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162522" y="7206034"/>
            <a:ext cx="19050096" cy="2495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6497267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95076" y="2552392"/>
            <a:ext cx="10895562" cy="6255825"/>
            <a:chOff x="3695076" y="2552392"/>
            <a:chExt cx="10895562" cy="6255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5076" y="2552392"/>
              <a:ext cx="10895562" cy="6255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1385" y="4852878"/>
            <a:ext cx="2549254" cy="1304904"/>
            <a:chOff x="12041385" y="4852878"/>
            <a:chExt cx="2549254" cy="13049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1385" y="4852878"/>
              <a:ext cx="2549254" cy="13049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6252"/>
            <a:ext cx="6497267" cy="1734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343" y="2504142"/>
            <a:ext cx="9544334" cy="6367884"/>
            <a:chOff x="4186343" y="2504142"/>
            <a:chExt cx="9544334" cy="6367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6343" y="2504142"/>
              <a:ext cx="9544334" cy="63678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10822048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67329" y="2451308"/>
            <a:ext cx="8194298" cy="6560666"/>
            <a:chOff x="4867329" y="2451308"/>
            <a:chExt cx="8194298" cy="65606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7329" y="2451308"/>
              <a:ext cx="8194298" cy="65606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10884381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479200"/>
            <a:ext cx="8179585" cy="2776031"/>
            <a:chOff x="825909" y="2479200"/>
            <a:chExt cx="8179585" cy="27760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2479200"/>
              <a:ext cx="8179585" cy="27760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97061" y="4991712"/>
            <a:ext cx="1645151" cy="12375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80221" y="2340337"/>
            <a:ext cx="8179585" cy="2802520"/>
            <a:chOff x="9280221" y="2340337"/>
            <a:chExt cx="8179585" cy="2802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0221" y="2340337"/>
              <a:ext cx="8179585" cy="28025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1531" y="5825769"/>
            <a:ext cx="8285610" cy="2704686"/>
            <a:chOff x="5171531" y="5825769"/>
            <a:chExt cx="8285610" cy="27046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1531" y="5825769"/>
              <a:ext cx="8285610" cy="27046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04512" y="4870594"/>
            <a:ext cx="1719892" cy="12541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1508" y="8214183"/>
            <a:ext cx="2093531" cy="12541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1338" y="654662"/>
            <a:ext cx="2329400" cy="19451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42162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49443" y="3284088"/>
            <a:ext cx="9786828" cy="4555265"/>
            <a:chOff x="4249443" y="3284088"/>
            <a:chExt cx="9786828" cy="45552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49443" y="3284088"/>
              <a:ext cx="9786828" cy="3975058"/>
              <a:chOff x="4249443" y="3284088"/>
              <a:chExt cx="9786828" cy="397505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95312" y="2031938"/>
                <a:ext cx="14920494" cy="774907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68500" y="3193012"/>
                <a:ext cx="3641086" cy="443917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1150" y="6666826"/>
              <a:ext cx="7393744" cy="16514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971621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2448" y="3524053"/>
            <a:ext cx="15320817" cy="3934054"/>
            <a:chOff x="1482448" y="3524053"/>
            <a:chExt cx="15320817" cy="3934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448" y="3524053"/>
              <a:ext cx="15320817" cy="3934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2778" y="4267199"/>
            <a:ext cx="3485776" cy="3276195"/>
            <a:chOff x="13402778" y="4267199"/>
            <a:chExt cx="3485776" cy="32761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02778" y="4267199"/>
              <a:ext cx="3485776" cy="32761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971621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5477" y="3091235"/>
            <a:ext cx="3947526" cy="3997841"/>
            <a:chOff x="925477" y="3091235"/>
            <a:chExt cx="3947526" cy="39978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477" y="3091235"/>
              <a:ext cx="3947526" cy="3997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1177" y="3091235"/>
            <a:ext cx="3947526" cy="3953404"/>
            <a:chOff x="5021177" y="3091235"/>
            <a:chExt cx="3947526" cy="39534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1177" y="3091235"/>
              <a:ext cx="3947526" cy="39534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091235"/>
            <a:ext cx="4060960" cy="4090045"/>
            <a:chOff x="9142857" y="3091235"/>
            <a:chExt cx="4060960" cy="40900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091235"/>
              <a:ext cx="4060960" cy="4090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09876" y="3165998"/>
            <a:ext cx="4049929" cy="4056063"/>
            <a:chOff x="13409876" y="3165998"/>
            <a:chExt cx="4049929" cy="40560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9876" y="3165998"/>
              <a:ext cx="4049929" cy="405606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6717" y="6794502"/>
            <a:ext cx="2093246" cy="19480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6935" y="6794502"/>
            <a:ext cx="2511694" cy="19480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6716" y="6763250"/>
            <a:ext cx="2213713" cy="19385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18077" y="6763250"/>
            <a:ext cx="3599246" cy="20527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11165695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953" y="2313189"/>
            <a:ext cx="4083102" cy="1537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3060" y="3291837"/>
            <a:ext cx="3407377" cy="4351002"/>
            <a:chOff x="2753060" y="3291837"/>
            <a:chExt cx="3407377" cy="43510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3060" y="3291837"/>
              <a:ext cx="3407377" cy="43510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9744" y="3291837"/>
            <a:ext cx="3407377" cy="4326346"/>
            <a:chOff x="7609744" y="3291837"/>
            <a:chExt cx="3407377" cy="43263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9744" y="3291837"/>
              <a:ext cx="3407377" cy="4326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2550" y="3291837"/>
            <a:ext cx="3449946" cy="4336793"/>
            <a:chOff x="12702550" y="3291837"/>
            <a:chExt cx="3449946" cy="43367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02550" y="3291837"/>
              <a:ext cx="3449946" cy="43367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6723" y="7516628"/>
            <a:ext cx="5334661" cy="10097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20209" y="7516628"/>
            <a:ext cx="5173680" cy="10097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14590" y="7516628"/>
            <a:ext cx="5165404" cy="10097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11165695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1277" y="2313186"/>
            <a:ext cx="9289169" cy="1537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6024" y="3642836"/>
            <a:ext cx="14059046" cy="3492516"/>
            <a:chOff x="2446024" y="3642836"/>
            <a:chExt cx="14059046" cy="34925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6024" y="3642836"/>
              <a:ext cx="14059046" cy="3492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73765" y="4869936"/>
            <a:ext cx="2256938" cy="2447761"/>
            <a:chOff x="12173765" y="4869936"/>
            <a:chExt cx="2256938" cy="24477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73765" y="4869936"/>
              <a:ext cx="2256938" cy="24477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61777" y="7315081"/>
            <a:ext cx="9153322" cy="15528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41085" y="8297204"/>
            <a:ext cx="8917715" cy="8324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11165695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18252" y="2142611"/>
            <a:ext cx="9839150" cy="15375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4108" y="6662279"/>
            <a:ext cx="12584311" cy="20840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8688" y="8348373"/>
            <a:ext cx="10425990" cy="832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5437" y="3305615"/>
            <a:ext cx="13451037" cy="3325455"/>
            <a:chOff x="2755437" y="3305615"/>
            <a:chExt cx="13451037" cy="33254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5437" y="3305615"/>
              <a:ext cx="13451037" cy="3325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32699" y="4476368"/>
            <a:ext cx="2110121" cy="2154701"/>
            <a:chOff x="12032699" y="4476368"/>
            <a:chExt cx="2110121" cy="2154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32699" y="4476368"/>
              <a:ext cx="2110121" cy="21547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7214" y="3339774"/>
            <a:ext cx="15031308" cy="47382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214734" cy="1734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80" y="655890"/>
            <a:ext cx="1627876" cy="19510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5986" y="3060339"/>
            <a:ext cx="12874543" cy="2639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214734" cy="1734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80" y="655890"/>
            <a:ext cx="1627876" cy="19510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5986" y="5930207"/>
            <a:ext cx="14668514" cy="26390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160" y="3511876"/>
            <a:ext cx="7634645" cy="5056021"/>
            <a:chOff x="9825160" y="3511876"/>
            <a:chExt cx="7634645" cy="5056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5160" y="3511876"/>
              <a:ext cx="7634645" cy="5056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151" y="3511876"/>
            <a:ext cx="7360806" cy="5056021"/>
            <a:chOff x="1219151" y="3511876"/>
            <a:chExt cx="7360806" cy="50560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151" y="3511876"/>
              <a:ext cx="7360806" cy="50560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9082" y="5714075"/>
            <a:ext cx="6407428" cy="29259"/>
            <a:chOff x="5749082" y="5714075"/>
            <a:chExt cx="6407428" cy="292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749082" y="5714075"/>
              <a:ext cx="6407428" cy="292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791" y="2331935"/>
            <a:ext cx="8265928" cy="14626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751" y="4084496"/>
            <a:ext cx="6345997" cy="11874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39637" y="2331935"/>
            <a:ext cx="9043871" cy="14626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4236" y="3829802"/>
            <a:ext cx="6421272" cy="15582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2020" y="6551758"/>
            <a:ext cx="6568738" cy="15390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45968" y="6691601"/>
            <a:ext cx="6624738" cy="12049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22290" y="711805"/>
            <a:ext cx="2549067" cy="1869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8680" y="646367"/>
            <a:ext cx="1618353" cy="19605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26645" y="5610848"/>
            <a:ext cx="709691" cy="235714"/>
            <a:chOff x="4426645" y="5610848"/>
            <a:chExt cx="709691" cy="2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426645" y="5610848"/>
              <a:ext cx="709691" cy="2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0782" y="5922030"/>
            <a:ext cx="709691" cy="235714"/>
            <a:chOff x="13460782" y="5922030"/>
            <a:chExt cx="709691" cy="2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3460782" y="5922030"/>
              <a:ext cx="709691" cy="2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4943" y="6027526"/>
            <a:ext cx="9795896" cy="30210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20" y="2704599"/>
            <a:ext cx="15425030" cy="2213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42366" y="5101162"/>
            <a:ext cx="1510291" cy="3051000"/>
            <a:chOff x="3342366" y="5101162"/>
            <a:chExt cx="1510291" cy="30510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240000">
              <a:off x="3342366" y="5101162"/>
              <a:ext cx="1510291" cy="3051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6252"/>
            <a:ext cx="9169572" cy="17341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8627" y="4116439"/>
            <a:ext cx="13343022" cy="50751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840657" cy="1734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469" y="2584627"/>
            <a:ext cx="15683212" cy="13690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1338" y="654662"/>
            <a:ext cx="2329400" cy="19451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42162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209" y="2989837"/>
            <a:ext cx="15868851" cy="3453163"/>
            <a:chOff x="1236209" y="2989837"/>
            <a:chExt cx="15868851" cy="34531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36209" y="2989837"/>
              <a:ext cx="3415584" cy="3415584"/>
              <a:chOff x="1236209" y="2989837"/>
              <a:chExt cx="3415584" cy="34155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6209" y="2989837"/>
                <a:ext cx="3415584" cy="34155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389494" y="3023952"/>
              <a:ext cx="3415584" cy="3415584"/>
              <a:chOff x="5389494" y="3023952"/>
              <a:chExt cx="3415584" cy="341558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89494" y="3023952"/>
                <a:ext cx="3415584" cy="34155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09582" y="3006894"/>
              <a:ext cx="3415584" cy="3415584"/>
              <a:chOff x="9509582" y="3006894"/>
              <a:chExt cx="3415584" cy="34155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09582" y="3006894"/>
                <a:ext cx="3415584" cy="34155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86012" y="2989837"/>
              <a:ext cx="3415584" cy="3415584"/>
              <a:chOff x="13686012" y="2989837"/>
              <a:chExt cx="3415584" cy="34155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686012" y="2989837"/>
                <a:ext cx="3415584" cy="3415584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7283" y="6372098"/>
            <a:ext cx="2760203" cy="132645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53525" y="6381621"/>
            <a:ext cx="2795813" cy="13074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34011" y="6372097"/>
            <a:ext cx="2790861" cy="13264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86726" y="6372098"/>
            <a:ext cx="2760804" cy="1326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6241" y="7875598"/>
            <a:ext cx="3166473" cy="12247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13308" y="7294013"/>
            <a:ext cx="3200692" cy="122473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61422" y="7274965"/>
            <a:ext cx="3162597" cy="12247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16394" y="7303537"/>
            <a:ext cx="3242663" cy="12056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5232" y="7274965"/>
            <a:ext cx="3644130" cy="12247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98281" y="3191990"/>
            <a:ext cx="766656" cy="545998"/>
            <a:chOff x="2598281" y="3191990"/>
            <a:chExt cx="766656" cy="5459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98281" y="3191990"/>
              <a:ext cx="766656" cy="5459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58860" y="9415440"/>
            <a:ext cx="537133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290" y="856252"/>
            <a:ext cx="10969924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036" y="2509788"/>
            <a:ext cx="5292370" cy="6415134"/>
            <a:chOff x="1185036" y="2509788"/>
            <a:chExt cx="5292370" cy="6415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036" y="2509788"/>
              <a:ext cx="5292370" cy="64151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1118" y="4175736"/>
            <a:ext cx="10123256" cy="17016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95322" y="6142751"/>
            <a:ext cx="11298713" cy="17016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0357" y="2849074"/>
            <a:ext cx="2015835" cy="1500358"/>
            <a:chOff x="7210357" y="2849074"/>
            <a:chExt cx="2015835" cy="15003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840000">
              <a:off x="7210357" y="2849074"/>
              <a:ext cx="2015835" cy="1500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87392" y="1967832"/>
            <a:ext cx="2221238" cy="2221238"/>
            <a:chOff x="4987392" y="1967832"/>
            <a:chExt cx="2221238" cy="2221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87392" y="1967832"/>
              <a:ext cx="2221238" cy="22212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056" y="2396614"/>
            <a:ext cx="4952442" cy="6487475"/>
            <a:chOff x="1581056" y="2396614"/>
            <a:chExt cx="4952442" cy="6487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056" y="2396614"/>
              <a:ext cx="4952442" cy="648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00819" y="4369152"/>
            <a:ext cx="9806132" cy="28365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58860" y="9415440"/>
            <a:ext cx="681086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056" y="2396614"/>
            <a:ext cx="4952442" cy="6487475"/>
            <a:chOff x="1581056" y="2396614"/>
            <a:chExt cx="4952442" cy="6487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056" y="2396614"/>
              <a:ext cx="4952442" cy="648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38806" y="-204691"/>
            <a:ext cx="18763326" cy="10695096"/>
            <a:chOff x="-238806" y="-204691"/>
            <a:chExt cx="18763326" cy="10695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38806" y="-204691"/>
              <a:ext cx="18763326" cy="10695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36168" y="5282984"/>
            <a:ext cx="4181529" cy="1381003"/>
            <a:chOff x="3136168" y="5282984"/>
            <a:chExt cx="4181529" cy="13810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3136168" y="5282984"/>
              <a:ext cx="4181529" cy="1381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8007" y="5774524"/>
            <a:ext cx="2086770" cy="397923"/>
            <a:chOff x="2008007" y="5774524"/>
            <a:chExt cx="2086770" cy="3979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8007" y="5774524"/>
              <a:ext cx="2086770" cy="397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66198" y="7022196"/>
            <a:ext cx="7034951" cy="961937"/>
            <a:chOff x="8266198" y="7022196"/>
            <a:chExt cx="7034951" cy="9619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6198" y="7022196"/>
              <a:ext cx="7034951" cy="961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41375" y="5322504"/>
            <a:ext cx="7034951" cy="1341482"/>
            <a:chOff x="7141375" y="5322504"/>
            <a:chExt cx="7034951" cy="13414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1375" y="5322504"/>
              <a:ext cx="7034951" cy="13414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54938" y="5872962"/>
            <a:ext cx="1719476" cy="100000"/>
            <a:chOff x="10254938" y="5872962"/>
            <a:chExt cx="1719476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54938" y="5872962"/>
              <a:ext cx="1719476" cy="1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1699" y="6663987"/>
            <a:ext cx="1782616" cy="1782616"/>
            <a:chOff x="13671699" y="6663987"/>
            <a:chExt cx="1782616" cy="17826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71699" y="6663987"/>
              <a:ext cx="1782616" cy="17826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41584" y="7450445"/>
            <a:ext cx="867891" cy="321429"/>
            <a:chOff x="7141584" y="7450445"/>
            <a:chExt cx="867891" cy="3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1584" y="7450445"/>
              <a:ext cx="867891" cy="32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056" y="2396614"/>
            <a:ext cx="4952442" cy="6487475"/>
            <a:chOff x="1581056" y="2396614"/>
            <a:chExt cx="4952442" cy="6487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056" y="2396614"/>
              <a:ext cx="4952442" cy="648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00819" y="4369152"/>
            <a:ext cx="9806132" cy="28365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38806" y="-204691"/>
            <a:ext cx="18763326" cy="10695096"/>
            <a:chOff x="-238806" y="-204691"/>
            <a:chExt cx="18763326" cy="106950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38806" y="-204691"/>
              <a:ext cx="18763326" cy="10695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44299" y="2220800"/>
            <a:ext cx="5210963" cy="2084279"/>
            <a:chOff x="4944299" y="2220800"/>
            <a:chExt cx="5210963" cy="20842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4944299" y="2220800"/>
              <a:ext cx="5210963" cy="2084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10779" y="2925910"/>
            <a:ext cx="2308519" cy="674058"/>
            <a:chOff x="4310779" y="2925910"/>
            <a:chExt cx="2308519" cy="674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10779" y="2925910"/>
              <a:ext cx="2308519" cy="6740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60304" y="2220800"/>
            <a:ext cx="7125201" cy="2080469"/>
            <a:chOff x="9860304" y="2220800"/>
            <a:chExt cx="7125201" cy="20804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60304" y="2220800"/>
              <a:ext cx="7125201" cy="20804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38330" y="2829320"/>
            <a:ext cx="2254760" cy="100000"/>
            <a:chOff x="13438330" y="2829320"/>
            <a:chExt cx="2254760" cy="10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38330" y="2829320"/>
              <a:ext cx="2254760" cy="10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60304" y="4623285"/>
            <a:ext cx="7583320" cy="1765083"/>
            <a:chOff x="9860304" y="4623285"/>
            <a:chExt cx="7583320" cy="17650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60304" y="4623285"/>
              <a:ext cx="7583320" cy="17650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57739" y="5143710"/>
            <a:ext cx="867891" cy="321429"/>
            <a:chOff x="8657739" y="5143710"/>
            <a:chExt cx="867891" cy="3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57739" y="5143710"/>
              <a:ext cx="867891" cy="3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24129" y="4690027"/>
            <a:ext cx="905660" cy="905660"/>
            <a:chOff x="16324129" y="4690027"/>
            <a:chExt cx="905660" cy="9056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24129" y="4690027"/>
              <a:ext cx="905660" cy="90566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831" y="2501291"/>
            <a:ext cx="6352381" cy="6409524"/>
            <a:chOff x="844831" y="2501291"/>
            <a:chExt cx="6352381" cy="64095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44831" y="2501291"/>
              <a:ext cx="6346986" cy="6401080"/>
              <a:chOff x="844831" y="2501291"/>
              <a:chExt cx="6346986" cy="640108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44831" y="2501291"/>
                <a:ext cx="6346986" cy="640108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854330" y="5777475"/>
              <a:ext cx="442459" cy="373485"/>
              <a:chOff x="4854330" y="5777475"/>
              <a:chExt cx="442459" cy="3734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54330" y="5777475"/>
                <a:ext cx="442459" cy="373485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5691" y="4606523"/>
            <a:ext cx="5564733" cy="28603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8146" y="4606523"/>
            <a:ext cx="6348676" cy="28603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29591" y="5545338"/>
            <a:ext cx="867891" cy="321429"/>
            <a:chOff x="12529591" y="5545338"/>
            <a:chExt cx="867891" cy="3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29591" y="5545338"/>
              <a:ext cx="867891" cy="32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58860" y="9415440"/>
            <a:ext cx="700133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244" y="1842114"/>
            <a:ext cx="17214299" cy="78313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166" y="296064"/>
            <a:ext cx="3152190" cy="18609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0209" y="1760005"/>
            <a:ext cx="16633896" cy="14286"/>
            <a:chOff x="750209" y="1760005"/>
            <a:chExt cx="16633896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209" y="1760005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650106"/>
            <a:ext cx="16633896" cy="14286"/>
            <a:chOff x="825909" y="9650106"/>
            <a:chExt cx="16633896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650106"/>
              <a:ext cx="16633896" cy="142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482" y="9715562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2" y="0"/>
            <a:ext cx="23804984" cy="10366686"/>
            <a:chOff x="-1904762" y="0"/>
            <a:chExt cx="23804984" cy="10366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2" y="0"/>
              <a:ext cx="23804984" cy="10366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5714" y="2808602"/>
            <a:ext cx="8656965" cy="1908256"/>
            <a:chOff x="1885714" y="2808602"/>
            <a:chExt cx="8656965" cy="1908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714" y="2808602"/>
              <a:ext cx="8656965" cy="19082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0422" y="2853900"/>
            <a:ext cx="7454703" cy="17032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565" y="4274796"/>
            <a:ext cx="9094200" cy="1897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9239" y="6319280"/>
            <a:ext cx="6213310" cy="779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6958" y="5492796"/>
            <a:ext cx="11327396" cy="2117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947" y="6847486"/>
            <a:ext cx="14111378" cy="21179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45514" y="2525571"/>
            <a:ext cx="3033492" cy="3033492"/>
            <a:chOff x="7745514" y="2525571"/>
            <a:chExt cx="3033492" cy="30334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5514" y="2525571"/>
              <a:ext cx="3033492" cy="3033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93682" y="6146682"/>
            <a:ext cx="2792032" cy="4139032"/>
            <a:chOff x="15493682" y="6146682"/>
            <a:chExt cx="2792032" cy="4139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493682" y="6647845"/>
              <a:ext cx="2792032" cy="3637869"/>
              <a:chOff x="15493682" y="6647845"/>
              <a:chExt cx="2792032" cy="3637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493682" y="6647845"/>
                <a:ext cx="2792032" cy="36378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091735" y="6146682"/>
              <a:ext cx="1499686" cy="1002326"/>
              <a:chOff x="16091735" y="6146682"/>
              <a:chExt cx="1499686" cy="10023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91735" y="6146682"/>
                <a:ext cx="1499686" cy="100232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252"/>
            <a:ext cx="4526705" cy="1734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497" y="2516012"/>
            <a:ext cx="10240637" cy="22932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5528" y="2803731"/>
            <a:ext cx="7076826" cy="16083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08289" y="2804259"/>
            <a:ext cx="1425465" cy="1425465"/>
            <a:chOff x="9708289" y="2804259"/>
            <a:chExt cx="1425465" cy="1425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8289" y="2804259"/>
              <a:ext cx="1425465" cy="14254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5877323"/>
            <a:ext cx="3565078" cy="4134142"/>
            <a:chOff x="825909" y="5877323"/>
            <a:chExt cx="3565078" cy="41341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5877323"/>
              <a:ext cx="3565078" cy="4134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5638" y="4228918"/>
            <a:ext cx="1827878" cy="1827878"/>
            <a:chOff x="4075638" y="4228918"/>
            <a:chExt cx="1827878" cy="18278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38" y="4228918"/>
              <a:ext cx="1827878" cy="18278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7016" y="5147873"/>
            <a:ext cx="8058713" cy="34372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721" y="2427490"/>
            <a:ext cx="3310186" cy="862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31814" y="856252"/>
            <a:ext cx="7051572" cy="1734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58860" y="9415440"/>
            <a:ext cx="565705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6472" y="2507485"/>
            <a:ext cx="5800971" cy="2350230"/>
            <a:chOff x="1666472" y="2507485"/>
            <a:chExt cx="5800971" cy="23502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6472" y="3216168"/>
              <a:ext cx="4666341" cy="1030057"/>
              <a:chOff x="1666472" y="3216168"/>
              <a:chExt cx="4666341" cy="10300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6472" y="3216168"/>
                <a:ext cx="4666341" cy="10300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48395" y="2507485"/>
              <a:ext cx="3709203" cy="726876"/>
              <a:chOff x="1848395" y="2507485"/>
              <a:chExt cx="3709203" cy="7268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48395" y="2507485"/>
                <a:ext cx="3709203" cy="7268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48395" y="4246225"/>
              <a:ext cx="5617244" cy="570333"/>
              <a:chOff x="1848395" y="4246225"/>
              <a:chExt cx="5617244" cy="5703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48395" y="4246225"/>
                <a:ext cx="5617244" cy="5703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69468" y="3601682"/>
              <a:ext cx="2253037" cy="259029"/>
              <a:chOff x="669468" y="3601682"/>
              <a:chExt cx="2253037" cy="2590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669468" y="3601682"/>
                <a:ext cx="2253037" cy="25902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966203" y="3682600"/>
            <a:ext cx="1412091" cy="434188"/>
            <a:chOff x="4966203" y="3682600"/>
            <a:chExt cx="1412091" cy="434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6203" y="3682600"/>
              <a:ext cx="1412091" cy="434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36141" y="3671152"/>
            <a:ext cx="1048139" cy="457083"/>
            <a:chOff x="3736141" y="3671152"/>
            <a:chExt cx="1048139" cy="4570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6141" y="3671152"/>
              <a:ext cx="1048139" cy="45708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18649" y="2480422"/>
            <a:ext cx="2047587" cy="7698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8275" y="2127016"/>
            <a:ext cx="9160873" cy="24818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87198" y="6513281"/>
            <a:ext cx="5213978" cy="620740"/>
            <a:chOff x="10287198" y="6513281"/>
            <a:chExt cx="5213978" cy="6207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287198" y="6593950"/>
              <a:ext cx="2151179" cy="459402"/>
              <a:chOff x="10287198" y="6593950"/>
              <a:chExt cx="2151179" cy="45940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87198" y="6593950"/>
                <a:ext cx="2151179" cy="4594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82128" y="6634731"/>
              <a:ext cx="2214796" cy="443585"/>
              <a:chOff x="13282128" y="6634731"/>
              <a:chExt cx="2214796" cy="4435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82128" y="6634731"/>
                <a:ext cx="2214796" cy="443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532784" y="6513281"/>
              <a:ext cx="620740" cy="620740"/>
              <a:chOff x="12532784" y="6513281"/>
              <a:chExt cx="620740" cy="6207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532784" y="6513281"/>
                <a:ext cx="620740" cy="62074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813398" y="3092427"/>
            <a:ext cx="4101051" cy="847257"/>
            <a:chOff x="4813398" y="3092427"/>
            <a:chExt cx="4101051" cy="8472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00000">
              <a:off x="4813398" y="3092427"/>
              <a:ext cx="4101051" cy="8472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0646" y="7041012"/>
            <a:ext cx="3576039" cy="6690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969296" y="4265527"/>
            <a:ext cx="9853629" cy="1754660"/>
            <a:chOff x="7969296" y="4265527"/>
            <a:chExt cx="9853629" cy="175466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069894" y="4265527"/>
              <a:ext cx="232932" cy="1754660"/>
              <a:chOff x="10069894" y="4265527"/>
              <a:chExt cx="232932" cy="175466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069894" y="4265527"/>
                <a:ext cx="232932" cy="175466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1314" y="4171422"/>
              <a:ext cx="12258183" cy="790516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384829" y="5210249"/>
              <a:ext cx="7434249" cy="802475"/>
              <a:chOff x="10384829" y="5210249"/>
              <a:chExt cx="7434249" cy="80247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84829" y="5210249"/>
                <a:ext cx="7434249" cy="802475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70663" y="4654590"/>
              <a:ext cx="5503126" cy="790516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427247" y="5969014"/>
              <a:ext cx="4147859" cy="27004"/>
              <a:chOff x="13427247" y="5969014"/>
              <a:chExt cx="4147859" cy="2700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27247" y="5969014"/>
                <a:ext cx="4147859" cy="270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683105" y="7163831"/>
            <a:ext cx="1165914" cy="1021787"/>
            <a:chOff x="8683105" y="7163831"/>
            <a:chExt cx="1165914" cy="102178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620000">
              <a:off x="8683105" y="7163831"/>
              <a:ext cx="1165914" cy="102178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54179" y="6464581"/>
            <a:ext cx="4975577" cy="2253037"/>
            <a:chOff x="3554179" y="6464581"/>
            <a:chExt cx="4975577" cy="225303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766404" y="6464581"/>
              <a:ext cx="4763352" cy="2133058"/>
              <a:chOff x="3766404" y="6464581"/>
              <a:chExt cx="4763352" cy="213305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3766404" y="6464581"/>
                <a:ext cx="3001236" cy="972733"/>
                <a:chOff x="3766404" y="6464581"/>
                <a:chExt cx="3001236" cy="972733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766404" y="6464581"/>
                  <a:ext cx="3001236" cy="97273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3766404" y="7500747"/>
                <a:ext cx="1771174" cy="460781"/>
                <a:chOff x="3766404" y="7500747"/>
                <a:chExt cx="1771174" cy="460781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3766404" y="7500747"/>
                  <a:ext cx="1771174" cy="46078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3863089" y="8197639"/>
                <a:ext cx="4666341" cy="390898"/>
                <a:chOff x="3863089" y="8197639"/>
                <a:chExt cx="4666341" cy="39089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3863089" y="8197639"/>
                  <a:ext cx="4666341" cy="39089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2557175" y="7461585"/>
              <a:ext cx="2253037" cy="259029"/>
              <a:chOff x="2557175" y="7461585"/>
              <a:chExt cx="2253037" cy="25902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557175" y="7461585"/>
                <a:ext cx="2253037" cy="259029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970156" y="5392113"/>
            <a:ext cx="1153548" cy="1010950"/>
            <a:chOff x="2970156" y="5392113"/>
            <a:chExt cx="1153548" cy="101095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3540000">
              <a:off x="2970156" y="5392113"/>
              <a:ext cx="1153548" cy="101095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41338" y="856252"/>
            <a:ext cx="9556867" cy="173416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622" y="2516401"/>
            <a:ext cx="17047801" cy="13984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867" y="3445346"/>
            <a:ext cx="17325848" cy="13984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28226" y="5142857"/>
            <a:ext cx="5885714" cy="1380952"/>
            <a:chOff x="5828226" y="5142857"/>
            <a:chExt cx="5885714" cy="13809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28226" y="5142857"/>
              <a:ext cx="5885262" cy="1374092"/>
              <a:chOff x="5828226" y="5142857"/>
              <a:chExt cx="5885262" cy="137409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28226" y="5142857"/>
                <a:ext cx="5885262" cy="137409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73914" y="5679330"/>
              <a:ext cx="963669" cy="576480"/>
              <a:chOff x="9573914" y="5679330"/>
              <a:chExt cx="963669" cy="57648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73914" y="5679330"/>
                <a:ext cx="963669" cy="576480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95273" y="5495601"/>
            <a:ext cx="4523970" cy="10063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7920" y="7068603"/>
            <a:ext cx="13952576" cy="17413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41338" y="856252"/>
            <a:ext cx="8709153" cy="1734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8279" y="3420540"/>
            <a:ext cx="2485162" cy="1498275"/>
            <a:chOff x="1408279" y="3420540"/>
            <a:chExt cx="2485162" cy="1498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279" y="3420540"/>
              <a:ext cx="2485162" cy="1498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0862" y="890367"/>
            <a:ext cx="12247762" cy="16488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7437" y="4342978"/>
            <a:ext cx="3009089" cy="17999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0822" y="3493719"/>
            <a:ext cx="2078927" cy="16823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20467" y="5386096"/>
            <a:ext cx="2112223" cy="16855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19234" y="3655577"/>
            <a:ext cx="1902509" cy="11295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75903" y="5630656"/>
            <a:ext cx="1634357" cy="11295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29538" y="4372270"/>
            <a:ext cx="1331355" cy="658113"/>
            <a:chOff x="4229538" y="4372270"/>
            <a:chExt cx="1331355" cy="6581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00000">
              <a:off x="4229538" y="4372270"/>
              <a:ext cx="1331355" cy="658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04753" y="5330653"/>
            <a:ext cx="1331355" cy="658113"/>
            <a:chOff x="4304753" y="5330653"/>
            <a:chExt cx="1331355" cy="6581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60000">
              <a:off x="4304753" y="5330653"/>
              <a:ext cx="1331355" cy="6581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4399" y="3655580"/>
            <a:ext cx="1672452" cy="11295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33928" y="5630656"/>
            <a:ext cx="1634357" cy="11295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01880" y="6897389"/>
            <a:ext cx="5893613" cy="38370"/>
            <a:chOff x="6001880" y="6897389"/>
            <a:chExt cx="5893613" cy="38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01880" y="6897389"/>
              <a:ext cx="5893613" cy="38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62215" y="7149948"/>
            <a:ext cx="1879823" cy="11295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85427" y="7149948"/>
            <a:ext cx="1872623" cy="11295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91131" y="7186255"/>
            <a:ext cx="1656443" cy="923077"/>
            <a:chOff x="10091131" y="7186255"/>
            <a:chExt cx="1656443" cy="92307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91131" y="7186255"/>
              <a:ext cx="1656443" cy="9230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29746" y="6269563"/>
            <a:ext cx="3151072" cy="728049"/>
            <a:chOff x="11529746" y="6269563"/>
            <a:chExt cx="3151072" cy="7280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960000">
              <a:off x="11529746" y="6269563"/>
              <a:ext cx="3151072" cy="72804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12918" y="4522654"/>
            <a:ext cx="4754212" cy="392908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사용자 지정</PresentationFormat>
  <Paragraphs>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백 두현</cp:lastModifiedBy>
  <cp:revision>1</cp:revision>
  <dcterms:created xsi:type="dcterms:W3CDTF">2023-07-11T13:40:17Z</dcterms:created>
  <dcterms:modified xsi:type="dcterms:W3CDTF">2023-07-17T15:30:44Z</dcterms:modified>
</cp:coreProperties>
</file>